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61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F9E"/>
    <a:srgbClr val="B34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57589-3A42-4D99-A8BA-B7A1491F84CE}" v="23" dt="2025-03-04T14:47:08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B5F25-3AED-69CA-946F-126827E2A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547" y="2690949"/>
            <a:ext cx="4415773" cy="1047928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CCFF4E-C053-5115-BD90-0F471F213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547" y="3855566"/>
            <a:ext cx="4363522" cy="613817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11F649C8-B35A-D4B2-2D00-7117E7584B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11453" y="749352"/>
            <a:ext cx="4057965" cy="2282605"/>
          </a:xfrm>
          <a:prstGeom prst="rect">
            <a:avLst/>
          </a:prstGeom>
        </p:spPr>
      </p:pic>
      <p:sp>
        <p:nvSpPr>
          <p:cNvPr id="11" name="Marcador de medios 10">
            <a:extLst>
              <a:ext uri="{FF2B5EF4-FFF2-40B4-BE49-F238E27FC236}">
                <a16:creationId xmlns:a16="http://schemas.microsoft.com/office/drawing/2014/main" id="{C209415E-E907-9AA9-D7B0-680B64FAE56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545498" y="824753"/>
            <a:ext cx="3797844" cy="2136302"/>
          </a:xfrm>
        </p:spPr>
        <p:txBody>
          <a:bodyPr/>
          <a:lstStyle/>
          <a:p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4F9221-F5B4-7D5C-8C17-4E7FA0CE3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888" y="2386079"/>
            <a:ext cx="2369093" cy="30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8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A3003-ABF0-7426-78D3-29EBEEA67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8508"/>
            <a:ext cx="10515600" cy="7667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D4F4B1-4E18-77CF-8CFB-C65B45107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419F08-D76D-63D3-A055-3D89B4D5A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EDA8D3-4140-49AD-E0C7-174130EFA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7537C0-D5FC-50E0-DDA4-BA42266B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BE620C7C-CE0A-A0A7-E453-14548E73DD55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248B346F-903F-AA89-5E40-7E8E0E8849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9" name="Marcador de medios 10">
            <a:extLst>
              <a:ext uri="{FF2B5EF4-FFF2-40B4-BE49-F238E27FC236}">
                <a16:creationId xmlns:a16="http://schemas.microsoft.com/office/drawing/2014/main" id="{C5A3167A-D432-A0E2-7513-DAA5122DF3CA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DECC444-E8CC-586D-C141-F00D6938BB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9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47155C-AFF8-F7D1-F545-B272D86277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15291"/>
            <a:ext cx="2628900" cy="466167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92C9FD-D0A0-F67D-19A0-77BA99C8E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515291"/>
            <a:ext cx="7734300" cy="4661671"/>
          </a:xfrm>
        </p:spPr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357D8E-B3EF-B2A0-1B74-2CBFE2654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E75BC5-1978-24B8-A662-8B39478D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E36829-0FFE-6D78-BC12-C40DCD4C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BBFF890-4D93-7C91-1D34-2E3ED3DBBFB7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9F211E24-9B2D-94B1-B50E-7D476C5DA5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9" name="Marcador de medios 10">
            <a:extLst>
              <a:ext uri="{FF2B5EF4-FFF2-40B4-BE49-F238E27FC236}">
                <a16:creationId xmlns:a16="http://schemas.microsoft.com/office/drawing/2014/main" id="{AA1A97DD-CE4C-F062-59D2-A82773DB0E82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B4F4032-D067-0C97-890F-96FC9E31EE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3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44170-361B-47EA-506B-420DD8B2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6731"/>
            <a:ext cx="10515600" cy="547688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611B12-5AF3-A6D6-028C-344CE0419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0656"/>
            <a:ext cx="10515600" cy="21190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2B6E33-EE85-11EA-0DDD-9F2EE369A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77EBE-CE35-A891-B0DE-9C2A018BC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DB1B08-EEE9-7471-4C61-2E97ACEDD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6565" y="6285448"/>
            <a:ext cx="2743200" cy="365125"/>
          </a:xfrm>
        </p:spPr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C5CE60D-5536-AB1D-082B-CB56C36D25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8" name="Marcador de medios 10">
            <a:extLst>
              <a:ext uri="{FF2B5EF4-FFF2-40B4-BE49-F238E27FC236}">
                <a16:creationId xmlns:a16="http://schemas.microsoft.com/office/drawing/2014/main" id="{DE6133FD-68DC-5425-13F4-351A660A697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00F43F7-B565-5BAC-73E6-480E1A1F67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9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E21105-2F9D-9E9B-2755-5FACC289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BC21DE-23B9-FDDD-0E42-9A4B1BB3D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0565-13DB-4CF7-B0E2-6393D94D2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895E32-5563-DDD4-F90B-9F94AD61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E7B7E6-513C-9348-305E-E6ECA9DC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E1E49DA-DE1F-4D48-6BA6-79D1553A0A11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3E7D8B87-58A4-D1C6-2734-C210203E86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9" name="Marcador de medios 10">
            <a:extLst>
              <a:ext uri="{FF2B5EF4-FFF2-40B4-BE49-F238E27FC236}">
                <a16:creationId xmlns:a16="http://schemas.microsoft.com/office/drawing/2014/main" id="{77EB336E-CD1B-E927-5624-0B64AB3FFFA7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83A0C7-FBF7-A212-8B10-B906A2850A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3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8A781-4A9E-F19A-5356-AE212DD0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7424"/>
            <a:ext cx="10515600" cy="642938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C0D30C-5F0A-C180-A137-A0CE6DF53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5299"/>
            <a:ext cx="5181600" cy="351055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BF7ED3-C72E-97F6-85C1-02017C16C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85299"/>
            <a:ext cx="5181600" cy="35105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D6653D-A4AF-31F2-766D-EF4715A52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204A96-C8F3-6A20-C8C6-6C49DBDF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888086-D46E-501B-2AD7-8E33AB10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DBAC7C31-692B-5001-2D0F-AD1BAC088C6A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5430360-85B8-315A-7EE7-F872476C90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10" name="Marcador de medios 10">
            <a:extLst>
              <a:ext uri="{FF2B5EF4-FFF2-40B4-BE49-F238E27FC236}">
                <a16:creationId xmlns:a16="http://schemas.microsoft.com/office/drawing/2014/main" id="{97F97E79-9483-EB56-11BD-AAA9D05F1B20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E4399E7-3DC6-09CB-DF93-31ED27724F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7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93F78-DFCD-BD0A-7157-EA7DD764C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98588"/>
            <a:ext cx="10515600" cy="823912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70B260-06AD-4B37-5B91-093C78373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1297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4C0D58-C218-A0CC-7A2D-4FDADF7E5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36887"/>
            <a:ext cx="5157787" cy="3096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17E94A0-CFEE-F2B3-7D92-89F268706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1297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F991D89-7BF5-1C61-A45E-BB9D84401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36887"/>
            <a:ext cx="5183188" cy="309612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9FC3A1-8F38-3A17-863A-D7E4AF3E0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B00B064-605A-D4BC-02BD-0B6FE2902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9AD508D-74AD-1588-9A65-6EB60C98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546DC2B8-9ED4-8057-AD3B-FC10FF23E670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517DF293-5493-EA14-23E6-410C4C88BB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12" name="Marcador de medios 10">
            <a:extLst>
              <a:ext uri="{FF2B5EF4-FFF2-40B4-BE49-F238E27FC236}">
                <a16:creationId xmlns:a16="http://schemas.microsoft.com/office/drawing/2014/main" id="{9485D56E-7E5D-4431-551A-22F5EE3727BA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282817A-9786-CFF5-4928-D8D1BD4FFD7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3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3BC83F-E65E-96AA-C6B5-928D57F08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670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830919-1988-D507-F52F-619261782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FFD34A-59DB-3973-166F-C07F7D956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23806E-F579-E4CD-4FC1-CCACD610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6939FF-7716-6D7E-40B7-E082F4E8593C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0B1918F9-7C3C-7287-408A-C35F650F2E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8" name="Marcador de medios 10">
            <a:extLst>
              <a:ext uri="{FF2B5EF4-FFF2-40B4-BE49-F238E27FC236}">
                <a16:creationId xmlns:a16="http://schemas.microsoft.com/office/drawing/2014/main" id="{0347274E-5D11-BEB7-7860-7365E883F639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FE1D9A3-248C-D735-87D3-0B3592EF9F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0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7E56E0-58B5-B336-930C-1BF288F6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56C8AA6-EF6C-F9B2-A5CD-FC6C75B86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FB23D0-B600-5583-DF56-BBA036073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B6745CAD-C37B-9EF1-9BBA-F726DDAD58FC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572C690-8600-30A5-45F0-3E1D580999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7" name="Marcador de medios 10">
            <a:extLst>
              <a:ext uri="{FF2B5EF4-FFF2-40B4-BE49-F238E27FC236}">
                <a16:creationId xmlns:a16="http://schemas.microsoft.com/office/drawing/2014/main" id="{527DA028-D59E-A1A7-3352-8694A5F7BB6B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D348690-8B59-40F7-CF8C-3AB063B9C5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4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366E7D-248D-A3EE-CB84-E3658E4E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9227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4C1D01-F0A5-EE3F-C9CE-5EB36986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74787"/>
            <a:ext cx="6172200" cy="46712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BCF394-9FFD-2D78-8CB2-D63C05039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49612"/>
            <a:ext cx="3932237" cy="29777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3233CD-5F7D-1485-AC80-F86D2A6B2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8214C6-109F-B186-9D03-E6A1D80BC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798075-37D8-2398-C059-A4F219E3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CA9F60C7-EA13-1197-EB4B-C85C67021136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4441924-012E-4418-00A4-C2C68D79FA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10" name="Marcador de medios 10">
            <a:extLst>
              <a:ext uri="{FF2B5EF4-FFF2-40B4-BE49-F238E27FC236}">
                <a16:creationId xmlns:a16="http://schemas.microsoft.com/office/drawing/2014/main" id="{B13325F7-97F3-4920-8571-AC185FC07949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1BBA2C2-7FD8-CB81-05BE-C767726ABB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44C501-E52F-48D9-DF98-8039D0FB9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703387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57AD8B-1696-9AEB-EEB6-5FA1F7167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74788"/>
            <a:ext cx="6172200" cy="45667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643588-5560-3C2D-E8E4-C69D058D2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25788"/>
            <a:ext cx="3932237" cy="302716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21A117-D2F0-0CC5-1849-9391427C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4B6BE-38B0-7FF4-E20E-0E592445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DFE340-CDF2-0690-027E-7FF1D9A8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239C30A4-6CF1-CE43-B1C6-0E8385CA7362}"/>
              </a:ext>
            </a:extLst>
          </p:cNvPr>
          <p:cNvSpPr txBox="1">
            <a:spLocks/>
          </p:cNvSpPr>
          <p:nvPr userDrawn="1"/>
        </p:nvSpPr>
        <p:spPr>
          <a:xfrm>
            <a:off x="8746565" y="6285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5B1252-D230-487A-94A4-4BA60442782E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4DFEE118-1EBD-ECC5-166C-A42EC9C36C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4773852"/>
            <a:ext cx="3462441" cy="1947623"/>
          </a:xfrm>
          <a:prstGeom prst="rect">
            <a:avLst/>
          </a:prstGeom>
        </p:spPr>
      </p:pic>
      <p:sp>
        <p:nvSpPr>
          <p:cNvPr id="10" name="Marcador de medios 10">
            <a:extLst>
              <a:ext uri="{FF2B5EF4-FFF2-40B4-BE49-F238E27FC236}">
                <a16:creationId xmlns:a16="http://schemas.microsoft.com/office/drawing/2014/main" id="{86EBC9BB-A3D3-B73C-8847-20D367FE6D47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8706471" y="4827783"/>
            <a:ext cx="3240494" cy="1822790"/>
          </a:xfrm>
        </p:spPr>
        <p:txBody>
          <a:bodyPr/>
          <a:lstStyle/>
          <a:p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DA7CA3A-90DD-C2B3-394F-51CDE8B45F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481" y="6120337"/>
            <a:ext cx="2021418" cy="2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3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62528F0-2C68-4A33-76A1-B7B9B362A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0109"/>
            <a:ext cx="10515600" cy="1034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65E065-1AC4-5757-23BE-22EBE9492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80145"/>
            <a:ext cx="10515600" cy="3396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EF9828-12E5-17AE-4A61-B3AC46534B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24887-5EE8-4387-A265-01307F7D84A9}" type="datetimeFigureOut">
              <a:rPr lang="es-ES" smtClean="0"/>
              <a:t>11/05/2026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9D1625-2BE2-762C-32B8-57A01717A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D69BA-0DCC-EFB8-F8CD-5986DCE45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B1252-D230-487A-94A4-4BA6044278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02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08048-4DEA-DC46-913F-80C05ADD09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4D6FA3-EF99-CD0C-E797-85085264A3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medios 3">
            <a:extLst>
              <a:ext uri="{FF2B5EF4-FFF2-40B4-BE49-F238E27FC236}">
                <a16:creationId xmlns:a16="http://schemas.microsoft.com/office/drawing/2014/main" id="{D275758F-86D5-1058-1401-2CD6CCA5429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4F036CC-0993-9FB4-A667-346EFCA5F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186" y="486422"/>
            <a:ext cx="1183125" cy="114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791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6EFF2-BFD3-E30E-AB55-FC2E3EAA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A4D359-8983-489A-DD3F-AF3AFA331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medios 3">
            <a:extLst>
              <a:ext uri="{FF2B5EF4-FFF2-40B4-BE49-F238E27FC236}">
                <a16:creationId xmlns:a16="http://schemas.microsoft.com/office/drawing/2014/main" id="{82ACF5F7-3B99-9CF1-B7B9-5C5F17AC2066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83450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6F3B55"/>
      </a:dk2>
      <a:lt2>
        <a:srgbClr val="E7E6E6"/>
      </a:lt2>
      <a:accent1>
        <a:srgbClr val="FFC000"/>
      </a:accent1>
      <a:accent2>
        <a:srgbClr val="C0F0FF"/>
      </a:accent2>
      <a:accent3>
        <a:srgbClr val="A5A5A5"/>
      </a:accent3>
      <a:accent4>
        <a:srgbClr val="ED7D31"/>
      </a:accent4>
      <a:accent5>
        <a:srgbClr val="00C4D8"/>
      </a:accent5>
      <a:accent6>
        <a:srgbClr val="C490AA"/>
      </a:accent6>
      <a:hlink>
        <a:srgbClr val="CD4797"/>
      </a:hlink>
      <a:folHlink>
        <a:srgbClr val="AC64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50aa7c-497a-460b-a1a2-2b1f5be3ea19" xsi:nil="true"/>
    <lcf76f155ced4ddcb4097134ff3c332f xmlns="b306adf8-2871-47fe-823e-ed6abab97c3d">
      <Terms xmlns="http://schemas.microsoft.com/office/infopath/2007/PartnerControls"/>
    </lcf76f155ced4ddcb4097134ff3c332f>
    <SharedWithUsers xmlns="f550aa7c-497a-460b-a1a2-2b1f5be3ea19">
      <UserInfo>
        <DisplayName>Paula Quintana (Cevents)</DisplayName>
        <AccountId>10815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4B4EB13B876C44931C0999FB8FE025" ma:contentTypeVersion="19" ma:contentTypeDescription="Create a new document." ma:contentTypeScope="" ma:versionID="4448fb94e2c2fb34d0e078610d6f86ba">
  <xsd:schema xmlns:xsd="http://www.w3.org/2001/XMLSchema" xmlns:xs="http://www.w3.org/2001/XMLSchema" xmlns:p="http://schemas.microsoft.com/office/2006/metadata/properties" xmlns:ns2="f550aa7c-497a-460b-a1a2-2b1f5be3ea19" xmlns:ns3="b306adf8-2871-47fe-823e-ed6abab97c3d" targetNamespace="http://schemas.microsoft.com/office/2006/metadata/properties" ma:root="true" ma:fieldsID="aa32c425afbdeeffbbc4c4b47c9c5f78" ns2:_="" ns3:_="">
    <xsd:import namespace="f550aa7c-497a-460b-a1a2-2b1f5be3ea19"/>
    <xsd:import namespace="b306adf8-2871-47fe-823e-ed6abab97c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50aa7c-497a-460b-a1a2-2b1f5be3ea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130a20-c8e7-47a7-afad-680130a3209c}" ma:internalName="TaxCatchAll" ma:showField="CatchAllData" ma:web="f550aa7c-497a-460b-a1a2-2b1f5be3e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6adf8-2871-47fe-823e-ed6abab97c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2e3326d-5329-4c1b-a849-d56da2b084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C7D36B-67E9-40BC-9C4F-0112AA9A2189}">
  <ds:schemaRefs>
    <ds:schemaRef ds:uri="http://schemas.microsoft.com/office/2006/metadata/properties"/>
    <ds:schemaRef ds:uri="http://schemas.microsoft.com/office/infopath/2007/PartnerControls"/>
    <ds:schemaRef ds:uri="f550aa7c-497a-460b-a1a2-2b1f5be3ea19"/>
    <ds:schemaRef ds:uri="b306adf8-2871-47fe-823e-ed6abab97c3d"/>
  </ds:schemaRefs>
</ds:datastoreItem>
</file>

<file path=customXml/itemProps2.xml><?xml version="1.0" encoding="utf-8"?>
<ds:datastoreItem xmlns:ds="http://schemas.openxmlformats.org/officeDocument/2006/customXml" ds:itemID="{841BF55C-04DC-4C5D-A466-E8E9041FFB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EA4FC1-65E3-4A67-8845-A49C8288DBDD}"/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Grabaciones (OnSite)</dc:creator>
  <cp:lastModifiedBy>Mar Garcia Ribes (Cevents)</cp:lastModifiedBy>
  <cp:revision>8</cp:revision>
  <dcterms:created xsi:type="dcterms:W3CDTF">2023-07-05T09:38:00Z</dcterms:created>
  <dcterms:modified xsi:type="dcterms:W3CDTF">2026-05-11T08:23:18Z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0x010100974B4EB13B876C44931C0999FB8FE025</vt:lpwstr>
  </property>
  <property fmtid="{D5CDD505-2E9C-101B-9397-08002B2CF9AE}" pid="3" name="MediaServiceImageTags">
    <vt:lpwstr/>
  </property>
</Properties>
</file>