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57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A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157589-3A42-4D99-A8BA-B7A1491F84CE}" v="23" dt="2025-03-04T14:47:08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0" autoAdjust="0"/>
    <p:restoredTop sz="94660"/>
  </p:normalViewPr>
  <p:slideViewPr>
    <p:cSldViewPr snapToGrid="0">
      <p:cViewPr varScale="1">
        <p:scale>
          <a:sx n="146" d="100"/>
          <a:sy n="146" d="100"/>
        </p:scale>
        <p:origin x="138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8B5F25-3AED-69CA-946F-126827E2A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547" y="2690949"/>
            <a:ext cx="4415773" cy="1047928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CCCFF4E-C053-5115-BD90-0F471F213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547" y="3855566"/>
            <a:ext cx="4363522" cy="613817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16888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6A3003-ABF0-7426-78D3-29EBEEA67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8508"/>
            <a:ext cx="10515600" cy="7667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D4F4B1-4E18-77CF-8CFB-C65B45107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419F08-D76D-63D3-A055-3D89B4D5A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08/05/2026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EDA8D3-4140-49AD-E0C7-174130EFA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7537C0-D5FC-50E0-DDA4-BA42266B7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7698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A47155C-AFF8-F7D1-F545-B272D86277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515291"/>
            <a:ext cx="2628900" cy="466167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92C9FD-D0A0-F67D-19A0-77BA99C8E9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515291"/>
            <a:ext cx="7734300" cy="4661671"/>
          </a:xfrm>
        </p:spPr>
        <p:txBody>
          <a:bodyPr vert="eaVert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357D8E-B3EF-B2A0-1B74-2CBFE2654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08/05/2026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E75BC5-1978-24B8-A662-8B39478DC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E36829-0FFE-6D78-BC12-C40DCD4C6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2039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E44170-361B-47EA-506B-420DD8B2D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6731"/>
            <a:ext cx="10515600" cy="547688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611B12-5AF3-A6D6-028C-344CE0419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30656"/>
            <a:ext cx="10515600" cy="3471726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2B6E33-EE85-11EA-0DDD-9F2EE369A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08/05/2026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077EBE-CE35-A891-B0DE-9C2A018BC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DB1B08-EEE9-7471-4C61-2E97ACEDD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3394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E21105-2F9D-9E9B-2755-5FACC2890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BC21DE-23B9-FDDD-0E42-9A4B1BB3D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AC0565-13DB-4CF7-B0E2-6393D94D2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08/05/2026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895E32-5563-DDD4-F90B-9F94AD614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E7B7E6-513C-9348-305E-E6ECA9DC9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893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8A781-4A9E-F19A-5356-AE212DD0F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7424"/>
            <a:ext cx="10515600" cy="642938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C0D30C-5F0A-C180-A137-A0CE6DF533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85299"/>
            <a:ext cx="5181600" cy="3510552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EBF7ED3-C72E-97F6-85C1-02017C16C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85299"/>
            <a:ext cx="5181600" cy="351055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D6653D-A4AF-31F2-766D-EF4715A52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08/05/2026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204A96-C8F3-6A20-C8C6-6C49DBDF9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888086-D46E-501B-2AD7-8E33AB10C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0070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A93F78-DFCD-BD0A-7157-EA7DD764C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98588"/>
            <a:ext cx="10515600" cy="823912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70B260-06AD-4B37-5B91-093C78373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1297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84C0D58-C218-A0CC-7A2D-4FDADF7E5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36887"/>
            <a:ext cx="5157787" cy="309612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17E94A0-CFEE-F2B3-7D92-89F268706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21297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F991D89-7BF5-1C61-A45E-BB9D844017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36887"/>
            <a:ext cx="5183188" cy="309612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F9FC3A1-8F38-3A17-863A-D7E4AF3E0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08/05/2026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B00B064-605A-D4BC-02BD-0B6FE2902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9AD508D-74AD-1588-9A65-6EB60C98A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873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3BC83F-E65E-96AA-C6B5-928D57F08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6705"/>
            <a:ext cx="10515600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C830919-1988-D507-F52F-619261782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08/05/2026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8FFD34A-59DB-3973-166F-C07F7D956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D23806E-F579-E4CD-4FC1-CCACD6106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608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E7E56E0-58B5-B336-930C-1BF288F60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08/05/2026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56C8AA6-EF6C-F9B2-A5CD-FC6C75B86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FB23D0-B600-5583-DF56-BBA036073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9444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366E7D-248D-A3EE-CB84-E3658E4E7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692275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4C1D01-F0A5-EE3F-C9CE-5EB369867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74787"/>
            <a:ext cx="6172200" cy="46712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ABCF394-9FFD-2D78-8CB2-D63C05039F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249612"/>
            <a:ext cx="3932237" cy="29777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B3233CD-5F7D-1485-AC80-F86D2A6B2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08/05/2026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58214C6-109F-B186-9D03-E6A1D80BC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798075-37D8-2398-C059-A4F219E3E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92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44C501-E52F-48D9-DF98-8039D0FB9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703387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E57AD8B-1696-9AEB-EEB6-5FA1F71671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74788"/>
            <a:ext cx="6172200" cy="45667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1643588-5560-3C2D-E8E4-C69D058D2B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25788"/>
            <a:ext cx="3932237" cy="302716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721A117-D2F0-0CC5-1849-9391427C7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08/05/2026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84B6BE-38B0-7FF4-E20E-0E5924456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9DFE340-CDF2-0690-027E-7FF1D9A83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3932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62528F0-2C68-4A33-76A1-B7B9B362A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0109"/>
            <a:ext cx="10515600" cy="1034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365E065-1AC4-5757-23BE-22EBE9492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80145"/>
            <a:ext cx="10515600" cy="3396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EF9828-12E5-17AE-4A61-B3AC46534B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24887-5EE8-4387-A265-01307F7D84A9}" type="datetimeFigureOut">
              <a:rPr lang="es-ES" smtClean="0"/>
              <a:t>08/05/2026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9D1625-2BE2-762C-32B8-57A01717A1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CD69BA-0DCC-EFB8-F8CD-5986DCE456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6026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068547-B37E-84EF-3695-C7752C96E4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96F128-D1C6-8484-D45E-D1DC27D772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367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70FA53-7EF3-3D41-553D-B5FA68974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2074B4-DEF0-1B99-26C6-A8767568B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25101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6F3B55"/>
      </a:dk2>
      <a:lt2>
        <a:srgbClr val="E7E6E6"/>
      </a:lt2>
      <a:accent1>
        <a:srgbClr val="FFC000"/>
      </a:accent1>
      <a:accent2>
        <a:srgbClr val="C0F0FF"/>
      </a:accent2>
      <a:accent3>
        <a:srgbClr val="A5A5A5"/>
      </a:accent3>
      <a:accent4>
        <a:srgbClr val="ED7D31"/>
      </a:accent4>
      <a:accent5>
        <a:srgbClr val="00C4D8"/>
      </a:accent5>
      <a:accent6>
        <a:srgbClr val="C490AA"/>
      </a:accent6>
      <a:hlink>
        <a:srgbClr val="CD4797"/>
      </a:hlink>
      <a:folHlink>
        <a:srgbClr val="AC64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4B4EB13B876C44931C0999FB8FE025" ma:contentTypeVersion="19" ma:contentTypeDescription="Create a new document." ma:contentTypeScope="" ma:versionID="4448fb94e2c2fb34d0e078610d6f86ba">
  <xsd:schema xmlns:xsd="http://www.w3.org/2001/XMLSchema" xmlns:xs="http://www.w3.org/2001/XMLSchema" xmlns:p="http://schemas.microsoft.com/office/2006/metadata/properties" xmlns:ns2="f550aa7c-497a-460b-a1a2-2b1f5be3ea19" xmlns:ns3="b306adf8-2871-47fe-823e-ed6abab97c3d" targetNamespace="http://schemas.microsoft.com/office/2006/metadata/properties" ma:root="true" ma:fieldsID="aa32c425afbdeeffbbc4c4b47c9c5f78" ns2:_="" ns3:_="">
    <xsd:import namespace="f550aa7c-497a-460b-a1a2-2b1f5be3ea19"/>
    <xsd:import namespace="b306adf8-2871-47fe-823e-ed6abab97c3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50aa7c-497a-460b-a1a2-2b1f5be3ea1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9130a20-c8e7-47a7-afad-680130a3209c}" ma:internalName="TaxCatchAll" ma:showField="CatchAllData" ma:web="f550aa7c-497a-460b-a1a2-2b1f5be3ea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06adf8-2871-47fe-823e-ed6abab97c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2e3326d-5329-4c1b-a849-d56da2b084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550aa7c-497a-460b-a1a2-2b1f5be3ea19" xsi:nil="true"/>
    <lcf76f155ced4ddcb4097134ff3c332f xmlns="b306adf8-2871-47fe-823e-ed6abab97c3d">
      <Terms xmlns="http://schemas.microsoft.com/office/infopath/2007/PartnerControls"/>
    </lcf76f155ced4ddcb4097134ff3c332f>
    <SharedWithUsers xmlns="f550aa7c-497a-460b-a1a2-2b1f5be3ea19">
      <UserInfo>
        <DisplayName>Paula Quintana (Cevents)</DisplayName>
        <AccountId>10815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1D4D5205-B5B3-4839-8FD3-092559CBF1AE}"/>
</file>

<file path=customXml/itemProps2.xml><?xml version="1.0" encoding="utf-8"?>
<ds:datastoreItem xmlns:ds="http://schemas.openxmlformats.org/officeDocument/2006/customXml" ds:itemID="{841BF55C-04DC-4C5D-A466-E8E9041FFB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C7D36B-67E9-40BC-9C4F-0112AA9A2189}">
  <ds:schemaRefs>
    <ds:schemaRef ds:uri="http://schemas.microsoft.com/office/2006/metadata/properties"/>
    <ds:schemaRef ds:uri="http://schemas.microsoft.com/office/infopath/2007/PartnerControls"/>
    <ds:schemaRef ds:uri="f550aa7c-497a-460b-a1a2-2b1f5be3ea19"/>
    <ds:schemaRef ds:uri="b306adf8-2871-47fe-823e-ed6abab97c3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Grabaciones (OnSite)</dc:creator>
  <cp:lastModifiedBy>Mar Garcia Ribes (Cevents)</cp:lastModifiedBy>
  <cp:revision>5</cp:revision>
  <dcterms:created xsi:type="dcterms:W3CDTF">2023-07-05T09:38:00Z</dcterms:created>
  <dcterms:modified xsi:type="dcterms:W3CDTF">2026-05-08T11:29:33Z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0x010100974B4EB13B876C44931C0999FB8FE025</vt:lpwstr>
  </property>
  <property fmtid="{D5CDD505-2E9C-101B-9397-08002B2CF9AE}" pid="3" name="MediaServiceImageTags">
    <vt:lpwstr/>
  </property>
</Properties>
</file>